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642</Words>
  <Application>Microsoft Office PowerPoint</Application>
  <PresentationFormat>Bildschirmpräsentation (4:3)</PresentationFormat>
  <Paragraphs>319</Paragraphs>
  <Slides>45</Slides>
  <Notes>44</Notes>
  <HiddenSlides>2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448</cp:revision>
  <dcterms:created xsi:type="dcterms:W3CDTF">2011-04-12T13:11:17Z</dcterms:created>
  <dcterms:modified xsi:type="dcterms:W3CDTF">2011-05-31T15:00:11Z</dcterms:modified>
</cp:coreProperties>
</file>